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66CC"/>
    <a:srgbClr val="FF6699"/>
    <a:srgbClr val="00FF00"/>
    <a:srgbClr val="3967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9896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756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0927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12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600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611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2898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5662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157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766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6978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371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183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0193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535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3125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944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B860D9B-71E7-44A8-8C03-23490447DB17}" type="datetimeFigureOut">
              <a:rPr lang="pl-PL" smtClean="0"/>
              <a:t>31.05.2022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8A263-CB60-42D8-9FE8-A08A3EF485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6426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pl/media/piekne-piekne-kwiaty-kwiat-kwitnienie-kwiat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l-pl/zdjecie/czerwony-lis-dzika-przyroda-dzikie-zwierze-fotografia-zwierzecia-2121799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xhere.com/pl/photo/189961" TargetMode="Externa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D4BE4C-25C5-7919-4374-BA7202805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7524" y="1386357"/>
            <a:ext cx="6399153" cy="2042643"/>
          </a:xfrm>
        </p:spPr>
        <p:txBody>
          <a:bodyPr/>
          <a:lstStyle/>
          <a:p>
            <a:r>
              <a:rPr lang="pl-PL" b="1" i="1" dirty="0">
                <a:solidFill>
                  <a:schemeClr val="tx1"/>
                </a:solidFill>
                <a:latin typeface="Bodoni MT Poster Compressed" panose="02070706080601050204" pitchFamily="18" charset="0"/>
              </a:rPr>
              <a:t>Słowem</a:t>
            </a:r>
            <a:r>
              <a:rPr lang="pl-PL" b="1" i="1" dirty="0">
                <a:solidFill>
                  <a:srgbClr val="00B050"/>
                </a:solidFill>
                <a:latin typeface="Bodoni MT Poster Compressed" panose="02070706080601050204" pitchFamily="18" charset="0"/>
              </a:rPr>
              <a:t> </a:t>
            </a:r>
            <a:r>
              <a:rPr lang="pl-PL" b="1" i="1" dirty="0">
                <a:solidFill>
                  <a:schemeClr val="tx1"/>
                </a:solidFill>
                <a:latin typeface="Bodoni MT Poster Compressed" panose="02070706080601050204" pitchFamily="18" charset="0"/>
              </a:rPr>
              <a:t>malowane</a:t>
            </a:r>
          </a:p>
        </p:txBody>
      </p:sp>
    </p:spTree>
    <p:extLst>
      <p:ext uri="{BB962C8B-B14F-4D97-AF65-F5344CB8AC3E}">
        <p14:creationId xmlns:p14="http://schemas.microsoft.com/office/powerpoint/2010/main" val="335717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57EF2C-4C5E-C03C-FACA-5425F1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tx1"/>
                </a:solidFill>
              </a:rPr>
              <a:t>,,I wodą snuje się świetlistą Liliowy welon.”</a:t>
            </a:r>
          </a:p>
        </p:txBody>
      </p:sp>
      <p:pic>
        <p:nvPicPr>
          <p:cNvPr id="19" name="Symbol zastępczy zawartości 18">
            <a:extLst>
              <a:ext uri="{FF2B5EF4-FFF2-40B4-BE49-F238E27FC236}">
                <a16:creationId xmlns:a16="http://schemas.microsoft.com/office/drawing/2014/main" id="{925A8115-9D49-3B31-52EA-E0B5906F2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26730" y="2465341"/>
            <a:ext cx="4303434" cy="3227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9DF8F33-5171-3C13-7D8A-702FEE7845EA}"/>
              </a:ext>
            </a:extLst>
          </p:cNvPr>
          <p:cNvSpPr txBox="1"/>
          <p:nvPr/>
        </p:nvSpPr>
        <p:spPr>
          <a:xfrm>
            <a:off x="6307494" y="1367110"/>
            <a:ext cx="4152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rgbClr val="FFFF00"/>
                </a:solidFill>
              </a:rPr>
              <a:t>Jan Lechoń</a:t>
            </a:r>
          </a:p>
        </p:txBody>
      </p:sp>
    </p:spTree>
    <p:extLst>
      <p:ext uri="{BB962C8B-B14F-4D97-AF65-F5344CB8AC3E}">
        <p14:creationId xmlns:p14="http://schemas.microsoft.com/office/powerpoint/2010/main" val="375839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83F4A1-6B47-49A8-1232-7F232E1BC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5314"/>
            <a:ext cx="9404723" cy="1787934"/>
          </a:xfrm>
        </p:spPr>
        <p:txBody>
          <a:bodyPr/>
          <a:lstStyle/>
          <a:p>
            <a:r>
              <a:rPr lang="pl-PL" dirty="0"/>
              <a:t>,,Zielono mam w głowie.”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BEB7CEE8-E950-C85B-A2C4-ED060A0E8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20725" y="1993047"/>
            <a:ext cx="4869210" cy="3651907"/>
          </a:xfr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6DF5CA2-532D-1A21-330D-033BA352C85E}"/>
              </a:ext>
            </a:extLst>
          </p:cNvPr>
          <p:cNvSpPr txBox="1"/>
          <p:nvPr/>
        </p:nvSpPr>
        <p:spPr>
          <a:xfrm>
            <a:off x="7539134" y="251927"/>
            <a:ext cx="3396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u="sng" dirty="0">
                <a:solidFill>
                  <a:srgbClr val="FFFF00"/>
                </a:solidFill>
              </a:rPr>
              <a:t>Kazimierz</a:t>
            </a:r>
            <a:r>
              <a:rPr lang="pl-PL" sz="2000" dirty="0">
                <a:solidFill>
                  <a:srgbClr val="FFFF00"/>
                </a:solidFill>
              </a:rPr>
              <a:t> </a:t>
            </a:r>
            <a:r>
              <a:rPr lang="pl-PL" sz="2000" u="sng" dirty="0">
                <a:solidFill>
                  <a:srgbClr val="FFFF00"/>
                </a:solidFill>
              </a:rPr>
              <a:t>Wierzyński</a:t>
            </a:r>
          </a:p>
        </p:txBody>
      </p:sp>
    </p:spTree>
    <p:extLst>
      <p:ext uri="{BB962C8B-B14F-4D97-AF65-F5344CB8AC3E}">
        <p14:creationId xmlns:p14="http://schemas.microsoft.com/office/powerpoint/2010/main" val="356422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656287-55AA-F067-C44B-B8CEA6580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,,Fiołki w niej kwitną na klombach mych myśli.”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6BA3C60-EFB4-FCDD-7552-9C4A5DD23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4950" y="2282862"/>
            <a:ext cx="4584597" cy="3438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C8B1F0B-D6B3-88DF-2C79-E002BD0FF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370" y="2580060"/>
            <a:ext cx="3792071" cy="2844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7422002-AF7F-923B-C8C8-F6751C820E1E}"/>
              </a:ext>
            </a:extLst>
          </p:cNvPr>
          <p:cNvSpPr txBox="1"/>
          <p:nvPr/>
        </p:nvSpPr>
        <p:spPr>
          <a:xfrm>
            <a:off x="4127491" y="1272319"/>
            <a:ext cx="2441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u="sng" dirty="0">
                <a:solidFill>
                  <a:srgbClr val="FFFF00"/>
                </a:solidFill>
              </a:rPr>
              <a:t>Kazimierz</a:t>
            </a:r>
            <a:r>
              <a:rPr lang="pl-PL" u="sng" dirty="0"/>
              <a:t> </a:t>
            </a:r>
            <a:r>
              <a:rPr lang="pl-PL" b="1" u="sng" dirty="0">
                <a:solidFill>
                  <a:srgbClr val="FFFF00"/>
                </a:solidFill>
              </a:rPr>
              <a:t>Wierzyński</a:t>
            </a:r>
          </a:p>
        </p:txBody>
      </p:sp>
    </p:spTree>
    <p:extLst>
      <p:ext uri="{BB962C8B-B14F-4D97-AF65-F5344CB8AC3E}">
        <p14:creationId xmlns:p14="http://schemas.microsoft.com/office/powerpoint/2010/main" val="240159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86BF4-2080-7263-9032-D0C03CDE0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,,Renoir chyba w sadzie pomalował śliwy”</a:t>
            </a:r>
          </a:p>
        </p:txBody>
      </p:sp>
      <p:pic>
        <p:nvPicPr>
          <p:cNvPr id="19" name="Symbol zastępczy zawartości 18">
            <a:extLst>
              <a:ext uri="{FF2B5EF4-FFF2-40B4-BE49-F238E27FC236}">
                <a16:creationId xmlns:a16="http://schemas.microsoft.com/office/drawing/2014/main" id="{D013C826-BFFC-7384-8C9A-FF774BCBE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356" y="2914828"/>
            <a:ext cx="4566397" cy="30491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14F3A15D-ED81-C40C-DEA1-43F893F27E6F}"/>
              </a:ext>
            </a:extLst>
          </p:cNvPr>
          <p:cNvSpPr txBox="1"/>
          <p:nvPr/>
        </p:nvSpPr>
        <p:spPr>
          <a:xfrm>
            <a:off x="6355313" y="1242138"/>
            <a:ext cx="3192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FFFF00"/>
                </a:solidFill>
              </a:rPr>
              <a:t>Jan Lechoń</a:t>
            </a:r>
          </a:p>
        </p:txBody>
      </p:sp>
    </p:spTree>
    <p:extLst>
      <p:ext uri="{BB962C8B-B14F-4D97-AF65-F5344CB8AC3E}">
        <p14:creationId xmlns:p14="http://schemas.microsoft.com/office/powerpoint/2010/main" val="69163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D29696-B8A9-D7CC-3272-3C2AF4AD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,,Lub próbuje wargami czerwonego wina”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BAA0FB2-BAEF-5362-DB8A-DFC65439A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713" y="2052638"/>
            <a:ext cx="5594349" cy="41957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171481CA-3323-48FD-A8F8-B4F1437BA776}"/>
              </a:ext>
            </a:extLst>
          </p:cNvPr>
          <p:cNvSpPr txBox="1"/>
          <p:nvPr/>
        </p:nvSpPr>
        <p:spPr>
          <a:xfrm>
            <a:off x="6214187" y="1152983"/>
            <a:ext cx="3146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FFFF00"/>
                </a:solidFill>
              </a:rPr>
              <a:t>Jan Lechoń</a:t>
            </a:r>
          </a:p>
        </p:txBody>
      </p:sp>
    </p:spTree>
    <p:extLst>
      <p:ext uri="{BB962C8B-B14F-4D97-AF65-F5344CB8AC3E}">
        <p14:creationId xmlns:p14="http://schemas.microsoft.com/office/powerpoint/2010/main" val="153830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1CD8C7-E299-5EF4-5B70-BB87C245E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214" y="515944"/>
            <a:ext cx="9675277" cy="6276742"/>
          </a:xfrm>
        </p:spPr>
        <p:txBody>
          <a:bodyPr/>
          <a:lstStyle/>
          <a:p>
            <a:r>
              <a:rPr lang="pl-PL" b="1" i="1" dirty="0">
                <a:solidFill>
                  <a:srgbClr val="FFFF00"/>
                </a:solidFill>
              </a:rPr>
              <a:t>Znaczenie kolorów</a:t>
            </a:r>
            <a:r>
              <a:rPr lang="pl-PL" dirty="0">
                <a:solidFill>
                  <a:schemeClr val="tx1"/>
                </a:solidFill>
              </a:rPr>
              <a:t>:</a:t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b="1" i="1" dirty="0">
                <a:solidFill>
                  <a:schemeClr val="tx1"/>
                </a:solidFill>
              </a:rPr>
              <a:t>biały</a:t>
            </a:r>
            <a:r>
              <a:rPr lang="pl-PL" dirty="0"/>
              <a:t>-</a:t>
            </a:r>
            <a:r>
              <a:rPr lang="pl-PL" b="0" i="0" dirty="0">
                <a:solidFill>
                  <a:schemeClr val="tx1"/>
                </a:solidFill>
                <a:effectLst/>
              </a:rPr>
              <a:t>Symbolizuje czystość, niewinność i lojalność.</a:t>
            </a:r>
            <a:br>
              <a:rPr lang="pl-PL" b="0" i="0" dirty="0">
                <a:solidFill>
                  <a:schemeClr val="tx1"/>
                </a:solidFill>
                <a:effectLst/>
              </a:rPr>
            </a:br>
            <a:r>
              <a:rPr lang="pl-PL" b="1" i="0" dirty="0">
                <a:solidFill>
                  <a:schemeClr val="accent1"/>
                </a:solidFill>
                <a:effectLst/>
              </a:rPr>
              <a:t>Czerwony-</a:t>
            </a:r>
            <a:r>
              <a:rPr lang="pl-PL" b="0" i="0" dirty="0">
                <a:solidFill>
                  <a:schemeClr val="tx1"/>
                </a:solidFill>
                <a:effectLst/>
              </a:rPr>
              <a:t> </a:t>
            </a:r>
            <a:r>
              <a:rPr lang="pl-PL" b="0" i="0" dirty="0">
                <a:solidFill>
                  <a:schemeClr val="accent1"/>
                </a:solidFill>
                <a:effectLst/>
              </a:rPr>
              <a:t>miłość, oddanie </a:t>
            </a:r>
            <a:r>
              <a:rPr lang="pl-PL" dirty="0">
                <a:solidFill>
                  <a:schemeClr val="accent1"/>
                </a:solidFill>
              </a:rPr>
              <a:t>i uwielbienie.</a:t>
            </a:r>
            <a:r>
              <a:rPr lang="pl-PL" dirty="0">
                <a:solidFill>
                  <a:schemeClr val="tx1"/>
                </a:solidFill>
              </a:rPr>
              <a:t> </a:t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b="1" i="0" dirty="0">
                <a:solidFill>
                  <a:srgbClr val="00FF00"/>
                </a:solidFill>
                <a:effectLst/>
              </a:rPr>
              <a:t>Zielony-</a:t>
            </a:r>
            <a:r>
              <a:rPr lang="pl-PL" i="0" dirty="0">
                <a:solidFill>
                  <a:srgbClr val="00FF00"/>
                </a:solidFill>
                <a:effectLst/>
              </a:rPr>
              <a:t>Młodość, świeżość i naturalność.</a:t>
            </a:r>
            <a:br>
              <a:rPr lang="pl-PL" i="0" dirty="0">
                <a:solidFill>
                  <a:srgbClr val="00FF00"/>
                </a:solidFill>
                <a:effectLst/>
              </a:rPr>
            </a:br>
            <a:r>
              <a:rPr lang="pl-PL" b="1" i="0" dirty="0">
                <a:solidFill>
                  <a:srgbClr val="FF33CC"/>
                </a:solidFill>
                <a:effectLst/>
              </a:rPr>
              <a:t>Różowy- </a:t>
            </a:r>
            <a:r>
              <a:rPr lang="pl-PL" i="0" dirty="0">
                <a:solidFill>
                  <a:srgbClr val="FF33CC"/>
                </a:solidFill>
                <a:effectLst/>
              </a:rPr>
              <a:t>szlachetność</a:t>
            </a:r>
            <a:r>
              <a:rPr lang="pl-PL" b="1" i="0" dirty="0">
                <a:solidFill>
                  <a:srgbClr val="FF33CC"/>
                </a:solidFill>
                <a:effectLst/>
              </a:rPr>
              <a:t>, </a:t>
            </a:r>
            <a:r>
              <a:rPr lang="pl-PL" i="0" dirty="0">
                <a:solidFill>
                  <a:srgbClr val="FF33CC"/>
                </a:solidFill>
                <a:effectLst/>
              </a:rPr>
              <a:t>podziw</a:t>
            </a:r>
            <a:r>
              <a:rPr lang="pl-PL" b="1" i="0" dirty="0">
                <a:solidFill>
                  <a:srgbClr val="FF33CC"/>
                </a:solidFill>
                <a:effectLst/>
              </a:rPr>
              <a:t> </a:t>
            </a:r>
            <a:r>
              <a:rPr lang="pl-PL" i="0" dirty="0">
                <a:solidFill>
                  <a:srgbClr val="FF33CC"/>
                </a:solidFill>
                <a:effectLst/>
              </a:rPr>
              <a:t>oraz wdzięczność.</a:t>
            </a:r>
            <a:endParaRPr lang="pl-PL" dirty="0">
              <a:solidFill>
                <a:srgbClr val="FF33CC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80AB0F56-4494-99EB-CCB0-7D78A92D9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56865" y="1461407"/>
            <a:ext cx="3272343" cy="1817968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4588146-61E6-DC1E-D236-CFAE750CFF8C}"/>
              </a:ext>
            </a:extLst>
          </p:cNvPr>
          <p:cNvSpPr txBox="1"/>
          <p:nvPr/>
        </p:nvSpPr>
        <p:spPr>
          <a:xfrm>
            <a:off x="4637314" y="5747657"/>
            <a:ext cx="60252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rgbClr val="FFFF00"/>
                </a:solidFill>
              </a:rPr>
              <a:t>Żółty-</a:t>
            </a:r>
            <a:r>
              <a:rPr lang="pl-PL" sz="2800" b="0" i="0" dirty="0">
                <a:solidFill>
                  <a:srgbClr val="FFFF00"/>
                </a:solidFill>
                <a:effectLst/>
                <a:latin typeface="Open Sans" panose="020B0606030504020204" pitchFamily="34" charset="0"/>
              </a:rPr>
              <a:t>Żółty bukiet wręczamy w geście wdzięczności, gratulacji.</a:t>
            </a:r>
            <a:endParaRPr lang="pl-PL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768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559FAB-548F-11A5-F2E2-993C05465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179" y="759279"/>
            <a:ext cx="9389527" cy="1404256"/>
          </a:xfrm>
        </p:spPr>
        <p:txBody>
          <a:bodyPr/>
          <a:lstStyle/>
          <a:p>
            <a:r>
              <a:rPr lang="pl-PL" b="1" dirty="0"/>
              <a:t>Dziękuję za uwagę </a:t>
            </a:r>
            <a:r>
              <a:rPr lang="pl-PL" b="1" dirty="0">
                <a:sym typeface="Wingdings" panose="05000000000000000000" pitchFamily="2" charset="2"/>
              </a:rPr>
              <a:t></a:t>
            </a:r>
            <a:endParaRPr lang="pl-PL" b="1" dirty="0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6A55993F-BEE2-9DB3-F703-B04ABFD61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2456392"/>
            <a:ext cx="5339999" cy="321234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A42BCEE-F84D-3CCC-7F73-AA2A8250B6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46238" y="2529643"/>
            <a:ext cx="4744219" cy="31390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638414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86FB73FCFE97C448486E6C8124CF674" ma:contentTypeVersion="12" ma:contentTypeDescription="Utwórz nowy dokument." ma:contentTypeScope="" ma:versionID="31779aeb0750b62610c4b065e996d69e">
  <xsd:schema xmlns:xsd="http://www.w3.org/2001/XMLSchema" xmlns:xs="http://www.w3.org/2001/XMLSchema" xmlns:p="http://schemas.microsoft.com/office/2006/metadata/properties" xmlns:ns3="c08c5d43-87ec-4ea0-b968-8d862c1377c6" xmlns:ns4="d88ad441-6dfc-47bb-a5ea-bc4994a80264" targetNamespace="http://schemas.microsoft.com/office/2006/metadata/properties" ma:root="true" ma:fieldsID="bbf5ade9221c8fa574ce398f6c881363" ns3:_="" ns4:_="">
    <xsd:import namespace="c08c5d43-87ec-4ea0-b968-8d862c1377c6"/>
    <xsd:import namespace="d88ad441-6dfc-47bb-a5ea-bc4994a8026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c5d43-87ec-4ea0-b968-8d862c1377c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ad441-6dfc-47bb-a5ea-bc4994a802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D51DC9-47EE-4B49-AFFD-831227A94C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8c5d43-87ec-4ea0-b968-8d862c1377c6"/>
    <ds:schemaRef ds:uri="d88ad441-6dfc-47bb-a5ea-bc4994a802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725B0E-516B-49AB-A698-EF8E7F3847AD}">
  <ds:schemaRefs>
    <ds:schemaRef ds:uri="http://schemas.microsoft.com/office/infopath/2007/PartnerControls"/>
    <ds:schemaRef ds:uri="http://purl.org/dc/terms/"/>
    <ds:schemaRef ds:uri="http://purl.org/dc/dcmitype/"/>
    <ds:schemaRef ds:uri="c08c5d43-87ec-4ea0-b968-8d862c1377c6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d88ad441-6dfc-47bb-a5ea-bc4994a80264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EED0DA7-EBB7-4A98-8D2B-C076D5D36C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</TotalTime>
  <Words>99</Words>
  <Application>Microsoft Office PowerPoint</Application>
  <PresentationFormat>Panoramiczny</PresentationFormat>
  <Paragraphs>14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5" baseType="lpstr">
      <vt:lpstr>Arial</vt:lpstr>
      <vt:lpstr>Bodoni MT Poster Compressed</vt:lpstr>
      <vt:lpstr>Century Gothic</vt:lpstr>
      <vt:lpstr>Open Sans</vt:lpstr>
      <vt:lpstr>Wingdings</vt:lpstr>
      <vt:lpstr>Wingdings 3</vt:lpstr>
      <vt:lpstr>Jon</vt:lpstr>
      <vt:lpstr>Słowem malowane</vt:lpstr>
      <vt:lpstr>,,I wodą snuje się świetlistą Liliowy welon.”</vt:lpstr>
      <vt:lpstr>,,Zielono mam w głowie.”</vt:lpstr>
      <vt:lpstr>,,Fiołki w niej kwitną na klombach mych myśli.”</vt:lpstr>
      <vt:lpstr>,,Renoir chyba w sadzie pomalował śliwy”</vt:lpstr>
      <vt:lpstr>,,Lub próbuje wargami czerwonego wina”</vt:lpstr>
      <vt:lpstr>Znaczenie kolorów: biały-Symbolizuje czystość, niewinność i lojalność. Czerwony- miłość, oddanie i uwielbienie.  Zielony-Młodość, świeżość i naturalność. Różowy- szlachetność, podziw oraz wdzięczność.</vt:lpstr>
      <vt:lpstr>Dziękuję za uwagę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Słowem malowane</dc:title>
  <dc:creator>Katarzyna Pazus</dc:creator>
  <cp:lastModifiedBy>Admin</cp:lastModifiedBy>
  <cp:revision>10</cp:revision>
  <dcterms:created xsi:type="dcterms:W3CDTF">2022-05-18T13:17:48Z</dcterms:created>
  <dcterms:modified xsi:type="dcterms:W3CDTF">2022-05-31T09:04:57Z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0x010100B86FB73FCFE97C448486E6C8124CF674</vt:lpwstr>
  </property>
</Properties>
</file>